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0" r:id="rId7"/>
    <p:sldId id="262" r:id="rId8"/>
    <p:sldId id="263" r:id="rId9"/>
    <p:sldId id="265" r:id="rId10"/>
    <p:sldId id="269" r:id="rId11"/>
    <p:sldId id="266" r:id="rId12"/>
    <p:sldId id="270" r:id="rId13"/>
    <p:sldId id="268" r:id="rId14"/>
    <p:sldId id="264"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2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9/14/2017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9/14/2017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9/14/2017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9/14/2017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9/14/2017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9/14/2017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9/14/2017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9/14/2017</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9/14/2017</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Earth: the Water Planet</a:t>
            </a:r>
            <a:endParaRPr lang="en-US"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84027" y="1527175"/>
            <a:ext cx="6339434" cy="4572000"/>
          </a:xfrm>
        </p:spPr>
      </p:pic>
    </p:spTree>
    <p:extLst>
      <p:ext uri="{BB962C8B-B14F-4D97-AF65-F5344CB8AC3E}">
        <p14:creationId xmlns:p14="http://schemas.microsoft.com/office/powerpoint/2010/main" val="583513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0" y="2743200"/>
            <a:ext cx="6705600" cy="2895600"/>
          </a:xfrm>
        </p:spPr>
        <p:txBody>
          <a:bodyPr>
            <a:normAutofit/>
          </a:bodyPr>
          <a:lstStyle/>
          <a:p>
            <a:r>
              <a:rPr lang="en-US" dirty="0"/>
              <a:t>About 71</a:t>
            </a:r>
            <a:r>
              <a:rPr lang="en-US" b="0" dirty="0"/>
              <a:t> </a:t>
            </a:r>
            <a:r>
              <a:rPr lang="en-US" dirty="0"/>
              <a:t>percent</a:t>
            </a:r>
            <a:r>
              <a:rPr lang="en-US" b="0" dirty="0"/>
              <a:t> of the Earth's surface is </a:t>
            </a:r>
            <a:r>
              <a:rPr lang="en-US" b="0" dirty="0" smtClean="0"/>
              <a:t>water-covered</a:t>
            </a:r>
          </a:p>
          <a:p>
            <a:endParaRPr lang="en-US" b="0" dirty="0"/>
          </a:p>
          <a:p>
            <a:r>
              <a:rPr lang="en-US" b="0" dirty="0" smtClean="0"/>
              <a:t>About </a:t>
            </a:r>
            <a:r>
              <a:rPr lang="en-US" dirty="0" smtClean="0"/>
              <a:t>29 Percent </a:t>
            </a:r>
            <a:r>
              <a:rPr lang="en-US" b="0" dirty="0" smtClean="0"/>
              <a:t>of the earth is covered by land</a:t>
            </a:r>
          </a:p>
          <a:p>
            <a:endParaRPr lang="en-US" b="0" dirty="0"/>
          </a:p>
          <a:p>
            <a:r>
              <a:rPr lang="en-US" b="0" dirty="0" smtClean="0"/>
              <a:t>Spatially, a little more than 70 out of every 100 places on are covered by water</a:t>
            </a:r>
          </a:p>
        </p:txBody>
      </p:sp>
      <p:sp>
        <p:nvSpPr>
          <p:cNvPr id="3" name="Title 2"/>
          <p:cNvSpPr>
            <a:spLocks noGrp="1"/>
          </p:cNvSpPr>
          <p:nvPr>
            <p:ph type="title"/>
          </p:nvPr>
        </p:nvSpPr>
        <p:spPr/>
        <p:txBody>
          <a:bodyPr/>
          <a:lstStyle/>
          <a:p>
            <a:r>
              <a:rPr lang="en-US" dirty="0" smtClean="0"/>
              <a:t>Understanding Percentage</a:t>
            </a:r>
            <a:endParaRPr lang="en-US" dirty="0"/>
          </a:p>
        </p:txBody>
      </p:sp>
    </p:spTree>
    <p:extLst>
      <p:ext uri="{BB962C8B-B14F-4D97-AF65-F5344CB8AC3E}">
        <p14:creationId xmlns:p14="http://schemas.microsoft.com/office/powerpoint/2010/main" val="255685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How much salt water </a:t>
            </a:r>
          </a:p>
          <a:p>
            <a:endParaRPr lang="en-US" dirty="0" smtClean="0"/>
          </a:p>
          <a:p>
            <a:r>
              <a:rPr lang="en-US" dirty="0" smtClean="0"/>
              <a:t>Compared to</a:t>
            </a:r>
          </a:p>
          <a:p>
            <a:endParaRPr lang="en-US" dirty="0" smtClean="0"/>
          </a:p>
          <a:p>
            <a:r>
              <a:rPr lang="en-US" dirty="0" smtClean="0"/>
              <a:t>How much freshwater</a:t>
            </a:r>
            <a:endParaRPr lang="en-US" dirty="0"/>
          </a:p>
        </p:txBody>
      </p:sp>
      <p:sp>
        <p:nvSpPr>
          <p:cNvPr id="3" name="Title 2"/>
          <p:cNvSpPr>
            <a:spLocks noGrp="1"/>
          </p:cNvSpPr>
          <p:nvPr>
            <p:ph type="title"/>
          </p:nvPr>
        </p:nvSpPr>
        <p:spPr/>
        <p:txBody>
          <a:bodyPr/>
          <a:lstStyle/>
          <a:p>
            <a:r>
              <a:rPr lang="en-US" sz="3600" dirty="0" smtClean="0"/>
              <a:t>Let’s look closer at the Water World.</a:t>
            </a:r>
            <a:endParaRPr lang="en-US" sz="3600" dirty="0"/>
          </a:p>
        </p:txBody>
      </p:sp>
    </p:spTree>
    <p:extLst>
      <p:ext uri="{BB962C8B-B14F-4D97-AF65-F5344CB8AC3E}">
        <p14:creationId xmlns:p14="http://schemas.microsoft.com/office/powerpoint/2010/main" val="39520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937374" cy="3276600"/>
          </a:xfrm>
        </p:spPr>
        <p:txBody>
          <a:bodyPr>
            <a:noAutofit/>
          </a:bodyPr>
          <a:lstStyle/>
          <a:p>
            <a:r>
              <a:rPr lang="en-US" sz="2400" b="0" dirty="0"/>
              <a:t>the oceans hold about 96.5 percent of all Earth's water. Water also exists in the air as water vapor, in rivers and lakes, in icecaps and glaciers, in the ground as soil moisture and in aquifers, and even in you and your dog</a:t>
            </a:r>
            <a:endParaRPr lang="en-US" sz="24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38991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632574" cy="2819400"/>
          </a:xfrm>
        </p:spPr>
        <p:txBody>
          <a:bodyPr>
            <a:noAutofit/>
          </a:bodyPr>
          <a:lstStyle/>
          <a:p>
            <a:r>
              <a:rPr lang="en-US" sz="2000" b="0" dirty="0"/>
              <a:t>To break the numbers down, 96.5% of all the </a:t>
            </a:r>
            <a:r>
              <a:rPr lang="en-US" sz="2000" dirty="0"/>
              <a:t>Earth's water</a:t>
            </a:r>
            <a:r>
              <a:rPr lang="en-US" sz="2000" b="0" dirty="0"/>
              <a:t> is contained within the oceans as </a:t>
            </a:r>
            <a:r>
              <a:rPr lang="en-US" sz="2000" dirty="0"/>
              <a:t>salt water</a:t>
            </a:r>
            <a:r>
              <a:rPr lang="en-US" sz="2000" b="0" dirty="0"/>
              <a:t>, while the remaining 3.5% is freshwater lakes and frozen </a:t>
            </a:r>
            <a:r>
              <a:rPr lang="en-US" sz="2000" dirty="0" err="1"/>
              <a:t>water</a:t>
            </a:r>
            <a:r>
              <a:rPr lang="en-US" sz="2000" b="0" dirty="0" err="1"/>
              <a:t>locked</a:t>
            </a:r>
            <a:r>
              <a:rPr lang="en-US" sz="2000" b="0" dirty="0"/>
              <a:t> up in glaciers and the polar ice caps. Of that fresh </a:t>
            </a:r>
            <a:r>
              <a:rPr lang="en-US" sz="2000" dirty="0"/>
              <a:t>water</a:t>
            </a:r>
            <a:r>
              <a:rPr lang="en-US" sz="2000" b="0" dirty="0"/>
              <a:t>, almost all of it takes the form of ice: 69% of it, to be exact.</a:t>
            </a:r>
            <a:endParaRPr lang="en-US" sz="2000" dirty="0"/>
          </a:p>
        </p:txBody>
      </p:sp>
      <p:sp>
        <p:nvSpPr>
          <p:cNvPr id="3" name="Title 2"/>
          <p:cNvSpPr>
            <a:spLocks noGrp="1"/>
          </p:cNvSpPr>
          <p:nvPr>
            <p:ph type="title"/>
          </p:nvPr>
        </p:nvSpPr>
        <p:spPr/>
        <p:txBody>
          <a:bodyPr/>
          <a:lstStyle/>
          <a:p>
            <a:r>
              <a:rPr lang="en-US" dirty="0" smtClean="0"/>
              <a:t>Numbers</a:t>
            </a:r>
            <a:endParaRPr lang="en-US" dirty="0"/>
          </a:p>
        </p:txBody>
      </p:sp>
    </p:spTree>
    <p:extLst>
      <p:ext uri="{BB962C8B-B14F-4D97-AF65-F5344CB8AC3E}">
        <p14:creationId xmlns:p14="http://schemas.microsoft.com/office/powerpoint/2010/main" val="180676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smtClean="0"/>
          </a:p>
          <a:p>
            <a:endParaRPr lang="en-US" dirty="0"/>
          </a:p>
          <a:p>
            <a:r>
              <a:rPr lang="en-US" dirty="0" smtClean="0"/>
              <a:t>Lets do an experiment to show this!</a:t>
            </a:r>
            <a:endParaRPr lang="en-US" dirty="0"/>
          </a:p>
        </p:txBody>
      </p:sp>
      <p:sp>
        <p:nvSpPr>
          <p:cNvPr id="3" name="Title 2"/>
          <p:cNvSpPr>
            <a:spLocks noGrp="1"/>
          </p:cNvSpPr>
          <p:nvPr>
            <p:ph type="title"/>
          </p:nvPr>
        </p:nvSpPr>
        <p:spPr/>
        <p:txBody>
          <a:bodyPr/>
          <a:lstStyle/>
          <a:p>
            <a:r>
              <a:rPr lang="en-US" dirty="0" smtClean="0"/>
              <a:t>Salt Water </a:t>
            </a:r>
            <a:r>
              <a:rPr lang="en-US" dirty="0" err="1" smtClean="0"/>
              <a:t>vs</a:t>
            </a:r>
            <a:r>
              <a:rPr lang="en-US" dirty="0" smtClean="0"/>
              <a:t> Freshwater</a:t>
            </a:r>
            <a:endParaRPr lang="en-US" dirty="0"/>
          </a:p>
        </p:txBody>
      </p:sp>
    </p:spTree>
    <p:extLst>
      <p:ext uri="{BB962C8B-B14F-4D97-AF65-F5344CB8AC3E}">
        <p14:creationId xmlns:p14="http://schemas.microsoft.com/office/powerpoint/2010/main" val="2753870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Protect our Precious Freshwater</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42064" y="1797685"/>
            <a:ext cx="4023360" cy="4030980"/>
          </a:xfrm>
        </p:spPr>
      </p:pic>
    </p:spTree>
    <p:extLst>
      <p:ext uri="{BB962C8B-B14F-4D97-AF65-F5344CB8AC3E}">
        <p14:creationId xmlns:p14="http://schemas.microsoft.com/office/powerpoint/2010/main" val="24592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r>
              <a:rPr lang="en-US" sz="3600" dirty="0" smtClean="0"/>
              <a:t>What are they?</a:t>
            </a:r>
            <a:endParaRPr lang="en-US" sz="3600" dirty="0"/>
          </a:p>
        </p:txBody>
      </p:sp>
      <p:sp>
        <p:nvSpPr>
          <p:cNvPr id="5" name="Title 4"/>
          <p:cNvSpPr>
            <a:spLocks noGrp="1"/>
          </p:cNvSpPr>
          <p:nvPr>
            <p:ph type="ctrTitle"/>
          </p:nvPr>
        </p:nvSpPr>
        <p:spPr/>
        <p:txBody>
          <a:bodyPr/>
          <a:lstStyle/>
          <a:p>
            <a:r>
              <a:rPr lang="en-US" dirty="0" smtClean="0"/>
              <a:t>There are 2 kinds of water</a:t>
            </a:r>
            <a:endParaRPr lang="en-US" dirty="0"/>
          </a:p>
        </p:txBody>
      </p:sp>
    </p:spTree>
    <p:extLst>
      <p:ext uri="{BB962C8B-B14F-4D97-AF65-F5344CB8AC3E}">
        <p14:creationId xmlns:p14="http://schemas.microsoft.com/office/powerpoint/2010/main" val="39117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Freshwater</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832" y="2438400"/>
            <a:ext cx="3845951" cy="28956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9200" y="2971800"/>
            <a:ext cx="3543300" cy="2125980"/>
          </a:xfrm>
        </p:spPr>
      </p:pic>
    </p:spTree>
    <p:extLst>
      <p:ext uri="{BB962C8B-B14F-4D97-AF65-F5344CB8AC3E}">
        <p14:creationId xmlns:p14="http://schemas.microsoft.com/office/powerpoint/2010/main" val="70835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Saltwater</a:t>
            </a:r>
            <a:endParaRPr lang="en-US" dirty="0"/>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22029" y="1527175"/>
            <a:ext cx="6863429" cy="4572000"/>
          </a:xfrm>
        </p:spPr>
      </p:pic>
    </p:spTree>
    <p:extLst>
      <p:ext uri="{BB962C8B-B14F-4D97-AF65-F5344CB8AC3E}">
        <p14:creationId xmlns:p14="http://schemas.microsoft.com/office/powerpoint/2010/main" val="70257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ocean is full of plants, animals, and food.</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2057400"/>
            <a:ext cx="4038600" cy="2790825"/>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981200"/>
            <a:ext cx="3657600" cy="3124200"/>
          </a:xfrm>
        </p:spPr>
      </p:pic>
    </p:spTree>
    <p:extLst>
      <p:ext uri="{BB962C8B-B14F-4D97-AF65-F5344CB8AC3E}">
        <p14:creationId xmlns:p14="http://schemas.microsoft.com/office/powerpoint/2010/main" val="101137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Also a little danger!</a:t>
            </a:r>
            <a:endParaRPr lang="en-US" dirty="0"/>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1625" y="1589924"/>
            <a:ext cx="8504238" cy="4446501"/>
          </a:xfrm>
        </p:spPr>
      </p:pic>
    </p:spTree>
    <p:extLst>
      <p:ext uri="{BB962C8B-B14F-4D97-AF65-F5344CB8AC3E}">
        <p14:creationId xmlns:p14="http://schemas.microsoft.com/office/powerpoint/2010/main" val="134138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smtClean="0"/>
          </a:p>
          <a:p>
            <a:r>
              <a:rPr lang="en-US" sz="3600" dirty="0" smtClean="0"/>
              <a:t>Is it a mystery?</a:t>
            </a:r>
            <a:endParaRPr lang="en-US" sz="3600" dirty="0"/>
          </a:p>
        </p:txBody>
      </p:sp>
      <p:sp>
        <p:nvSpPr>
          <p:cNvPr id="4" name="Title 3"/>
          <p:cNvSpPr>
            <a:spLocks noGrp="1"/>
          </p:cNvSpPr>
          <p:nvPr>
            <p:ph type="title"/>
          </p:nvPr>
        </p:nvSpPr>
        <p:spPr/>
        <p:txBody>
          <a:bodyPr/>
          <a:lstStyle/>
          <a:p>
            <a:r>
              <a:rPr lang="en-US" dirty="0" smtClean="0"/>
              <a:t>Where does the salt come from?</a:t>
            </a:r>
            <a:endParaRPr lang="en-US" dirty="0"/>
          </a:p>
        </p:txBody>
      </p:sp>
    </p:spTree>
    <p:extLst>
      <p:ext uri="{BB962C8B-B14F-4D97-AF65-F5344CB8AC3E}">
        <p14:creationId xmlns:p14="http://schemas.microsoft.com/office/powerpoint/2010/main" val="287392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Why don’t penguins feet freeze?</a:t>
            </a:r>
          </a:p>
          <a:p>
            <a:endParaRPr lang="en-US" dirty="0"/>
          </a:p>
          <a:p>
            <a:r>
              <a:rPr lang="en-US" dirty="0" smtClean="0"/>
              <a:t>Page 142</a:t>
            </a:r>
            <a:endParaRPr lang="en-US" dirty="0"/>
          </a:p>
        </p:txBody>
      </p:sp>
      <p:sp>
        <p:nvSpPr>
          <p:cNvPr id="3" name="Title 2"/>
          <p:cNvSpPr>
            <a:spLocks noGrp="1"/>
          </p:cNvSpPr>
          <p:nvPr>
            <p:ph type="title"/>
          </p:nvPr>
        </p:nvSpPr>
        <p:spPr/>
        <p:txBody>
          <a:bodyPr/>
          <a:lstStyle/>
          <a:p>
            <a:r>
              <a:rPr lang="en-US" dirty="0" smtClean="0"/>
              <a:t>Lets check my new book.</a:t>
            </a:r>
            <a:endParaRPr lang="en-US" dirty="0"/>
          </a:p>
        </p:txBody>
      </p:sp>
    </p:spTree>
    <p:extLst>
      <p:ext uri="{BB962C8B-B14F-4D97-AF65-F5344CB8AC3E}">
        <p14:creationId xmlns:p14="http://schemas.microsoft.com/office/powerpoint/2010/main" val="271174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How much water is there on the earth</a:t>
            </a:r>
          </a:p>
          <a:p>
            <a:endParaRPr lang="en-US" dirty="0" smtClean="0"/>
          </a:p>
          <a:p>
            <a:r>
              <a:rPr lang="en-US" dirty="0" smtClean="0"/>
              <a:t> compared to</a:t>
            </a:r>
          </a:p>
          <a:p>
            <a:endParaRPr lang="en-US" dirty="0" smtClean="0"/>
          </a:p>
          <a:p>
            <a:r>
              <a:rPr lang="en-US" dirty="0" smtClean="0"/>
              <a:t>How much land there is on the earth?</a:t>
            </a:r>
            <a:endParaRPr lang="en-US" dirty="0"/>
          </a:p>
        </p:txBody>
      </p:sp>
      <p:sp>
        <p:nvSpPr>
          <p:cNvPr id="3" name="Title 2"/>
          <p:cNvSpPr>
            <a:spLocks noGrp="1"/>
          </p:cNvSpPr>
          <p:nvPr>
            <p:ph type="title"/>
          </p:nvPr>
        </p:nvSpPr>
        <p:spPr/>
        <p:txBody>
          <a:bodyPr/>
          <a:lstStyle/>
          <a:p>
            <a:r>
              <a:rPr lang="en-US" dirty="0" smtClean="0"/>
              <a:t>Water to Land</a:t>
            </a:r>
            <a:endParaRPr lang="en-US" dirty="0"/>
          </a:p>
        </p:txBody>
      </p:sp>
    </p:spTree>
    <p:extLst>
      <p:ext uri="{BB962C8B-B14F-4D97-AF65-F5344CB8AC3E}">
        <p14:creationId xmlns:p14="http://schemas.microsoft.com/office/powerpoint/2010/main" val="39343424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67</TotalTime>
  <Words>181</Words>
  <Application>Microsoft Office PowerPoint</Application>
  <PresentationFormat>On-screen Show (4:3)</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Civic</vt:lpstr>
      <vt:lpstr>Earth: the Water Planet</vt:lpstr>
      <vt:lpstr>There are 2 kinds of water</vt:lpstr>
      <vt:lpstr>Freshwater</vt:lpstr>
      <vt:lpstr>Saltwater</vt:lpstr>
      <vt:lpstr>The ocean is full of plants, animals, and food.</vt:lpstr>
      <vt:lpstr>Also a little danger!</vt:lpstr>
      <vt:lpstr>Where does the salt come from?</vt:lpstr>
      <vt:lpstr>Lets check my new book.</vt:lpstr>
      <vt:lpstr>Water to Land</vt:lpstr>
      <vt:lpstr>Understanding Percentage</vt:lpstr>
      <vt:lpstr>Let’s look closer at the Water World.</vt:lpstr>
      <vt:lpstr>PowerPoint Presentation</vt:lpstr>
      <vt:lpstr>Numbers</vt:lpstr>
      <vt:lpstr>Salt Water vs Freshwater</vt:lpstr>
      <vt:lpstr>Lets Protect our Precious Freshwater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the Water Planet</dc:title>
  <dc:creator>Owner</dc:creator>
  <cp:lastModifiedBy>Owner</cp:lastModifiedBy>
  <cp:revision>7</cp:revision>
  <dcterms:created xsi:type="dcterms:W3CDTF">2017-09-12T12:46:14Z</dcterms:created>
  <dcterms:modified xsi:type="dcterms:W3CDTF">2017-09-14T16:37:50Z</dcterms:modified>
</cp:coreProperties>
</file>